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81" r:id="rId3"/>
    <p:sldId id="282" r:id="rId4"/>
    <p:sldId id="285" r:id="rId5"/>
    <p:sldId id="284" r:id="rId6"/>
    <p:sldId id="288" r:id="rId7"/>
    <p:sldId id="290" r:id="rId8"/>
    <p:sldId id="279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4" roundtripDataSignature="AMtx7mgtHv+xy9yQT4jByccnzufpvRZy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0769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90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98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28"/>
          <p:cNvSpPr/>
          <p:nvPr/>
        </p:nvSpPr>
        <p:spPr>
          <a:xfrm>
            <a:off x="0" y="2448300"/>
            <a:ext cx="9144000" cy="26952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28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" name="Google Shape;12;p28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3679350" y="42696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 idx="2"/>
          </p:nvPr>
        </p:nvSpPr>
        <p:spPr>
          <a:xfrm>
            <a:off x="3679350" y="46632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25" y="285377"/>
            <a:ext cx="5157057" cy="185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3">
  <p:cSld name="Pictures x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38"/>
          <p:cNvSpPr>
            <a:spLocks noGrp="1"/>
          </p:cNvSpPr>
          <p:nvPr>
            <p:ph type="pic" idx="2"/>
          </p:nvPr>
        </p:nvSpPr>
        <p:spPr>
          <a:xfrm>
            <a:off x="798291" y="1543126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9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8"/>
          <p:cNvSpPr>
            <a:spLocks noGrp="1"/>
          </p:cNvSpPr>
          <p:nvPr>
            <p:ph type="pic" idx="3"/>
          </p:nvPr>
        </p:nvSpPr>
        <p:spPr>
          <a:xfrm>
            <a:off x="3374576" y="1543125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>
            <a:spLocks noGrp="1"/>
          </p:cNvSpPr>
          <p:nvPr>
            <p:ph type="pic" idx="4"/>
          </p:nvPr>
        </p:nvSpPr>
        <p:spPr>
          <a:xfrm>
            <a:off x="5950861" y="1543126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798291" y="4551846"/>
            <a:ext cx="7581072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4">
  <p:cSld name="Pictures x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39"/>
          <p:cNvSpPr>
            <a:spLocks noGrp="1"/>
          </p:cNvSpPr>
          <p:nvPr>
            <p:ph type="pic" idx="2"/>
          </p:nvPr>
        </p:nvSpPr>
        <p:spPr>
          <a:xfrm>
            <a:off x="1241557" y="11468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5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9"/>
          <p:cNvSpPr>
            <a:spLocks noGrp="1"/>
          </p:cNvSpPr>
          <p:nvPr>
            <p:ph type="pic" idx="3"/>
          </p:nvPr>
        </p:nvSpPr>
        <p:spPr>
          <a:xfrm>
            <a:off x="4643251" y="11468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9"/>
          <p:cNvSpPr>
            <a:spLocks noGrp="1"/>
          </p:cNvSpPr>
          <p:nvPr>
            <p:ph type="pic" idx="4"/>
          </p:nvPr>
        </p:nvSpPr>
        <p:spPr>
          <a:xfrm>
            <a:off x="1241557" y="30847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9"/>
          <p:cNvSpPr>
            <a:spLocks noGrp="1"/>
          </p:cNvSpPr>
          <p:nvPr>
            <p:ph type="pic" idx="5"/>
          </p:nvPr>
        </p:nvSpPr>
        <p:spPr>
          <a:xfrm>
            <a:off x="4643251" y="30847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9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6">
  <p:cSld name="Pictures x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40"/>
          <p:cNvSpPr>
            <a:spLocks noGrp="1"/>
          </p:cNvSpPr>
          <p:nvPr>
            <p:ph type="pic" idx="2"/>
          </p:nvPr>
        </p:nvSpPr>
        <p:spPr>
          <a:xfrm>
            <a:off x="174021" y="117700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5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40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0"/>
          <p:cNvSpPr>
            <a:spLocks noGrp="1"/>
          </p:cNvSpPr>
          <p:nvPr>
            <p:ph type="pic" idx="3"/>
          </p:nvPr>
        </p:nvSpPr>
        <p:spPr>
          <a:xfrm>
            <a:off x="3171954" y="117700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40"/>
          <p:cNvSpPr>
            <a:spLocks noGrp="1"/>
          </p:cNvSpPr>
          <p:nvPr>
            <p:ph type="pic" idx="4"/>
          </p:nvPr>
        </p:nvSpPr>
        <p:spPr>
          <a:xfrm>
            <a:off x="174021" y="288927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>
            <a:spLocks noGrp="1"/>
          </p:cNvSpPr>
          <p:nvPr>
            <p:ph type="pic" idx="5"/>
          </p:nvPr>
        </p:nvSpPr>
        <p:spPr>
          <a:xfrm>
            <a:off x="3171954" y="288927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>
            <a:spLocks noGrp="1"/>
          </p:cNvSpPr>
          <p:nvPr>
            <p:ph type="pic" idx="6"/>
          </p:nvPr>
        </p:nvSpPr>
        <p:spPr>
          <a:xfrm>
            <a:off x="6169887" y="117337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>
            <a:spLocks noGrp="1"/>
          </p:cNvSpPr>
          <p:nvPr>
            <p:ph type="pic" idx="7"/>
          </p:nvPr>
        </p:nvSpPr>
        <p:spPr>
          <a:xfrm>
            <a:off x="6169887" y="288564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1"/>
          </p:nvPr>
        </p:nvSpPr>
        <p:spPr>
          <a:xfrm>
            <a:off x="174020" y="4551846"/>
            <a:ext cx="8847137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40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1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41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1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0633" y="1200150"/>
            <a:ext cx="6522733" cy="353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1"/>
          <p:cNvSpPr>
            <a:spLocks noGrp="1"/>
          </p:cNvSpPr>
          <p:nvPr>
            <p:ph type="media" idx="2"/>
          </p:nvPr>
        </p:nvSpPr>
        <p:spPr>
          <a:xfrm>
            <a:off x="2412460" y="1420237"/>
            <a:ext cx="4319080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list (x6)">
  <p:cSld name="Numbered list (x6)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42"/>
          <p:cNvSpPr/>
          <p:nvPr/>
        </p:nvSpPr>
        <p:spPr>
          <a:xfrm>
            <a:off x="0" y="1214450"/>
            <a:ext cx="9144000" cy="39291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2"/>
          <p:cNvGrpSpPr/>
          <p:nvPr/>
        </p:nvGrpSpPr>
        <p:grpSpPr>
          <a:xfrm>
            <a:off x="725450" y="1717050"/>
            <a:ext cx="699000" cy="678600"/>
            <a:chOff x="725450" y="1793250"/>
            <a:chExt cx="699000" cy="678600"/>
          </a:xfrm>
        </p:grpSpPr>
        <p:sp>
          <p:nvSpPr>
            <p:cNvPr id="114" name="Google Shape;114;p42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2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01</a:t>
              </a:r>
              <a:endParaRPr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16" name="Google Shape;116;p42"/>
          <p:cNvSpPr/>
          <p:nvPr/>
        </p:nvSpPr>
        <p:spPr>
          <a:xfrm>
            <a:off x="7254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2"/>
          <p:cNvSpPr txBox="1"/>
          <p:nvPr/>
        </p:nvSpPr>
        <p:spPr>
          <a:xfrm>
            <a:off x="7764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42"/>
          <p:cNvSpPr/>
          <p:nvPr/>
        </p:nvSpPr>
        <p:spPr>
          <a:xfrm>
            <a:off x="7254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2"/>
          <p:cNvSpPr txBox="1"/>
          <p:nvPr/>
        </p:nvSpPr>
        <p:spPr>
          <a:xfrm>
            <a:off x="7764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0" name="Google Shape;120;p42"/>
          <p:cNvGrpSpPr/>
          <p:nvPr/>
        </p:nvGrpSpPr>
        <p:grpSpPr>
          <a:xfrm>
            <a:off x="4840250" y="1717050"/>
            <a:ext cx="699000" cy="678600"/>
            <a:chOff x="725450" y="1793250"/>
            <a:chExt cx="699000" cy="678600"/>
          </a:xfrm>
        </p:grpSpPr>
        <p:sp>
          <p:nvSpPr>
            <p:cNvPr id="121" name="Google Shape;121;p42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2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04</a:t>
              </a:r>
              <a:endParaRPr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23" name="Google Shape;123;p42"/>
          <p:cNvSpPr/>
          <p:nvPr/>
        </p:nvSpPr>
        <p:spPr>
          <a:xfrm>
            <a:off x="48402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2"/>
          <p:cNvSpPr txBox="1"/>
          <p:nvPr/>
        </p:nvSpPr>
        <p:spPr>
          <a:xfrm>
            <a:off x="48912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48402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 txBox="1"/>
          <p:nvPr/>
        </p:nvSpPr>
        <p:spPr>
          <a:xfrm>
            <a:off x="48912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06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7" name="Google Shape;127;p42"/>
          <p:cNvCxnSpPr/>
          <p:nvPr/>
        </p:nvCxnSpPr>
        <p:spPr>
          <a:xfrm rot="10800000">
            <a:off x="4189988" y="240100"/>
            <a:ext cx="12000" cy="5214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8" name="Google Shape;128;p42"/>
          <p:cNvSpPr txBox="1">
            <a:spLocks noGrp="1"/>
          </p:cNvSpPr>
          <p:nvPr>
            <p:ph type="body" idx="1"/>
          </p:nvPr>
        </p:nvSpPr>
        <p:spPr>
          <a:xfrm>
            <a:off x="1673225" y="187725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body" idx="2"/>
          </p:nvPr>
        </p:nvSpPr>
        <p:spPr>
          <a:xfrm>
            <a:off x="1673225" y="2938215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body" idx="3"/>
          </p:nvPr>
        </p:nvSpPr>
        <p:spPr>
          <a:xfrm>
            <a:off x="1673225" y="400370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body" idx="4"/>
          </p:nvPr>
        </p:nvSpPr>
        <p:spPr>
          <a:xfrm>
            <a:off x="5723792" y="187725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body" idx="5"/>
          </p:nvPr>
        </p:nvSpPr>
        <p:spPr>
          <a:xfrm>
            <a:off x="5723792" y="2938215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6"/>
          </p:nvPr>
        </p:nvSpPr>
        <p:spPr>
          <a:xfrm>
            <a:off x="5723792" y="3999174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lection Process">
  <p:cSld name="Selection Proces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7" name="Google Shape;137;p43"/>
          <p:cNvCxnSpPr/>
          <p:nvPr/>
        </p:nvCxnSpPr>
        <p:spPr>
          <a:xfrm rot="10800000" flipH="1">
            <a:off x="457200" y="1607150"/>
            <a:ext cx="8262900" cy="2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8" name="Google Shape;138;p43"/>
          <p:cNvSpPr/>
          <p:nvPr/>
        </p:nvSpPr>
        <p:spPr>
          <a:xfrm>
            <a:off x="0" y="-51975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3"/>
          <p:cNvSpPr/>
          <p:nvPr/>
        </p:nvSpPr>
        <p:spPr>
          <a:xfrm>
            <a:off x="-2" y="2663364"/>
            <a:ext cx="9144000" cy="25374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3044" y="912538"/>
            <a:ext cx="1357515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624" y="912541"/>
            <a:ext cx="1357515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3841" y="912525"/>
            <a:ext cx="1357550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458" y="912539"/>
            <a:ext cx="1357515" cy="135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3"/>
          <p:cNvSpPr txBox="1"/>
          <p:nvPr/>
        </p:nvSpPr>
        <p:spPr>
          <a:xfrm>
            <a:off x="294467" y="109125"/>
            <a:ext cx="8849531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The different steps of PN’s Selection Process</a:t>
            </a:r>
            <a:endParaRPr sz="240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43"/>
          <p:cNvSpPr txBox="1"/>
          <p:nvPr/>
        </p:nvSpPr>
        <p:spPr>
          <a:xfrm>
            <a:off x="30736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Information Session</a:t>
            </a: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43"/>
          <p:cNvSpPr txBox="1"/>
          <p:nvPr/>
        </p:nvSpPr>
        <p:spPr>
          <a:xfrm>
            <a:off x="2615950" y="2269928"/>
            <a:ext cx="1811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Written Exam</a:t>
            </a: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43"/>
          <p:cNvSpPr txBox="1"/>
          <p:nvPr/>
        </p:nvSpPr>
        <p:spPr>
          <a:xfrm>
            <a:off x="450681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Individual Interview</a:t>
            </a: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43"/>
          <p:cNvSpPr txBox="1"/>
          <p:nvPr/>
        </p:nvSpPr>
        <p:spPr>
          <a:xfrm>
            <a:off x="6607216" y="2265592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Social Investigation</a:t>
            </a: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43"/>
          <p:cNvSpPr txBox="1">
            <a:spLocks noGrp="1"/>
          </p:cNvSpPr>
          <p:nvPr>
            <p:ph type="body" idx="1"/>
          </p:nvPr>
        </p:nvSpPr>
        <p:spPr>
          <a:xfrm>
            <a:off x="566742" y="2886066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body" idx="2"/>
          </p:nvPr>
        </p:nvSpPr>
        <p:spPr>
          <a:xfrm>
            <a:off x="2660983" y="2894945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body" idx="3"/>
          </p:nvPr>
        </p:nvSpPr>
        <p:spPr>
          <a:xfrm>
            <a:off x="4760105" y="2886066"/>
            <a:ext cx="1724218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3"/>
          <p:cNvSpPr txBox="1">
            <a:spLocks noGrp="1"/>
          </p:cNvSpPr>
          <p:nvPr>
            <p:ph type="body" idx="4"/>
          </p:nvPr>
        </p:nvSpPr>
        <p:spPr>
          <a:xfrm>
            <a:off x="6861812" y="2894945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to PN">
  <p:cSld name="Introduction to P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4"/>
          <p:cNvSpPr/>
          <p:nvPr/>
        </p:nvSpPr>
        <p:spPr>
          <a:xfrm>
            <a:off x="1" y="14"/>
            <a:ext cx="2940900" cy="51435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6" name="Google Shape;15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1400" y="459039"/>
            <a:ext cx="6790199" cy="48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4"/>
          <p:cNvSpPr txBox="1"/>
          <p:nvPr/>
        </p:nvSpPr>
        <p:spPr>
          <a:xfrm>
            <a:off x="3023901" y="5901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Cambodia, Philippines, Vietnam</a:t>
            </a:r>
            <a:endParaRPr sz="2400" b="0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Google Shape;158;p44"/>
          <p:cNvSpPr/>
          <p:nvPr/>
        </p:nvSpPr>
        <p:spPr>
          <a:xfrm rot="-533510">
            <a:off x="3936938" y="940587"/>
            <a:ext cx="863600" cy="2797930"/>
          </a:xfrm>
          <a:custGeom>
            <a:avLst/>
            <a:gdLst/>
            <a:ahLst/>
            <a:cxnLst/>
            <a:rect l="l" t="t" r="r" b="b"/>
            <a:pathLst>
              <a:path w="9781" h="84297" extrusionOk="0">
                <a:moveTo>
                  <a:pt x="9304" y="0"/>
                </a:moveTo>
                <a:cubicBezTo>
                  <a:pt x="9304" y="3981"/>
                  <a:pt x="6111" y="7295"/>
                  <a:pt x="4542" y="10954"/>
                </a:cubicBezTo>
                <a:cubicBezTo>
                  <a:pt x="1610" y="17793"/>
                  <a:pt x="693" y="25434"/>
                  <a:pt x="256" y="32862"/>
                </a:cubicBezTo>
                <a:cubicBezTo>
                  <a:pt x="-767" y="50268"/>
                  <a:pt x="4260" y="67758"/>
                  <a:pt x="9781" y="84297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4"/>
          <p:cNvSpPr/>
          <p:nvPr/>
        </p:nvSpPr>
        <p:spPr>
          <a:xfrm rot="9185825">
            <a:off x="5565290" y="1311081"/>
            <a:ext cx="2081259" cy="1042696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4"/>
          <p:cNvSpPr txBox="1"/>
          <p:nvPr/>
        </p:nvSpPr>
        <p:spPr>
          <a:xfrm>
            <a:off x="280651" y="347417"/>
            <a:ext cx="2379600" cy="4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is a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French non-profit organization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created in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2005,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which intends to enable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young underprivileged people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build their employability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through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education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 the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digital industry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leverage their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potential </a:t>
            </a:r>
            <a:endParaRPr sz="115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willpower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 Our organization’s final aspiration is to allow them and their family to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escape poverty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 a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sustainable way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contribute to the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social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economic development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of their country. Passerelles numériques operates in 3 Asian countries: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a,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and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Vietnam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44"/>
          <p:cNvSpPr/>
          <p:nvPr/>
        </p:nvSpPr>
        <p:spPr>
          <a:xfrm rot="-6005595">
            <a:off x="5381259" y="1188003"/>
            <a:ext cx="2601814" cy="166446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C Timeline">
  <p:cSld name="PNC Timelin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64" name="Google Shape;164;p45"/>
          <p:cNvCxnSpPr/>
          <p:nvPr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45"/>
          <p:cNvSpPr/>
          <p:nvPr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5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Cambodia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p45"/>
          <p:cNvSpPr txBox="1"/>
          <p:nvPr/>
        </p:nvSpPr>
        <p:spPr>
          <a:xfrm>
            <a:off x="6311047" y="263531"/>
            <a:ext cx="2385481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Passerelles numériques' first program in Phnom Penh, with 25 students. One major in SNA (System &amp; Network Administration)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8" name="Google Shape;168;p45"/>
          <p:cNvCxnSpPr/>
          <p:nvPr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" name="Google Shape;169;p45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170" name="Google Shape;170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2" name="Google Shape;172;p45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173" name="Google Shape;173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2007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5" name="Google Shape;175;p45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176" name="Google Shape;176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8" name="Google Shape;178;p45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179" name="Google Shape;179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2011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1" name="Google Shape;181;p45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182" name="Google Shape;182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4" name="Google Shape;184;p45"/>
          <p:cNvGrpSpPr/>
          <p:nvPr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185" name="Google Shape;185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7" name="Google Shape;187;p45"/>
          <p:cNvGrpSpPr/>
          <p:nvPr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188" name="Google Shape;188;p4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90" name="Google Shape;190;p45"/>
          <p:cNvSpPr txBox="1"/>
          <p:nvPr/>
        </p:nvSpPr>
        <p:spPr>
          <a:xfrm>
            <a:off x="6310052" y="964547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Inauguration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PNC building and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45"/>
          <p:cNvSpPr txBox="1"/>
          <p:nvPr/>
        </p:nvSpPr>
        <p:spPr>
          <a:xfrm>
            <a:off x="6315541" y="158379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 second major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WEP (Web Programming)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45"/>
          <p:cNvSpPr txBox="1"/>
          <p:nvPr/>
        </p:nvSpPr>
        <p:spPr>
          <a:xfrm>
            <a:off x="6319780" y="2478007"/>
            <a:ext cx="2561400" cy="37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100 students join our 2-year program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45"/>
          <p:cNvSpPr txBox="1"/>
          <p:nvPr/>
        </p:nvSpPr>
        <p:spPr>
          <a:xfrm>
            <a:off x="6330503" y="2964132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PNC’s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Career Forum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45"/>
          <p:cNvSpPr txBox="1"/>
          <p:nvPr/>
        </p:nvSpPr>
        <p:spPr>
          <a:xfrm>
            <a:off x="6319780" y="369551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PNC celebrates its </a:t>
            </a: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ten years anniversary</a:t>
            </a:r>
            <a:endParaRPr sz="105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6319780" y="4396659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‘Openh’ Project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, a vast program to update the curriculum of the 2-year training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0"/>
            <a:ext cx="5314472" cy="375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5"/>
          <p:cNvSpPr/>
          <p:nvPr/>
        </p:nvSpPr>
        <p:spPr>
          <a:xfrm rot="8202143">
            <a:off x="2200121" y="1958787"/>
            <a:ext cx="914230" cy="270782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5"/>
          <p:cNvSpPr txBox="1"/>
          <p:nvPr/>
        </p:nvSpPr>
        <p:spPr>
          <a:xfrm>
            <a:off x="2478190" y="121942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Phnom Penh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3600" y="109125"/>
            <a:ext cx="509099" cy="5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P Timeline">
  <p:cSld name="PNP Timelin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2" name="Google Shape;202;p46"/>
          <p:cNvCxnSpPr/>
          <p:nvPr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6"/>
          <p:cNvSpPr/>
          <p:nvPr/>
        </p:nvSpPr>
        <p:spPr>
          <a:xfrm>
            <a:off x="0" y="3722725"/>
            <a:ext cx="9144000" cy="14208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05" name="Google Shape;205;p46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206" name="Google Shape;206;p4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8" name="Google Shape;208;p46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209" name="Google Shape;209;p4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11" name="Google Shape;211;p46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212" name="Google Shape;212;p4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14" name="Google Shape;214;p46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215" name="Google Shape;215;p4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17" name="Google Shape;217;p46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18" name="Google Shape;218;p4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20" name="Google Shape;220;p46"/>
          <p:cNvSpPr txBox="1"/>
          <p:nvPr/>
        </p:nvSpPr>
        <p:spPr>
          <a:xfrm>
            <a:off x="6320800" y="1003525"/>
            <a:ext cx="2418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24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6319780" y="1605719"/>
            <a:ext cx="2691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90 students join our program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6330503" y="2324128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PNP celebrates its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5-year anniversary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p46"/>
          <p:cNvSpPr txBox="1"/>
          <p:nvPr/>
        </p:nvSpPr>
        <p:spPr>
          <a:xfrm>
            <a:off x="6319780" y="299330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an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innovative new program 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with a pilot class (47 students)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4" name="Google Shape;22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761" y="-12053"/>
            <a:ext cx="5349999" cy="3784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6319780" y="285116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of PN’s 2nd program in Cebu with 24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46"/>
          <p:cNvSpPr/>
          <p:nvPr/>
        </p:nvSpPr>
        <p:spPr>
          <a:xfrm rot="9913479" flipH="1">
            <a:off x="3436001" y="1627827"/>
            <a:ext cx="914230" cy="570659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6"/>
          <p:cNvSpPr txBox="1"/>
          <p:nvPr/>
        </p:nvSpPr>
        <p:spPr>
          <a:xfrm>
            <a:off x="2993887" y="121520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Cebu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V Timeline">
  <p:cSld name="PNV Timelin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47"/>
          <p:cNvCxnSpPr/>
          <p:nvPr/>
        </p:nvCxnSpPr>
        <p:spPr>
          <a:xfrm rot="10800000">
            <a:off x="6012474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47"/>
          <p:cNvSpPr/>
          <p:nvPr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7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Vietnam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3" name="Google Shape;233;p47"/>
          <p:cNvSpPr txBox="1"/>
          <p:nvPr/>
        </p:nvSpPr>
        <p:spPr>
          <a:xfrm>
            <a:off x="6320800" y="3042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PN’s 3rd program in Danang with 30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34" name="Google Shape;234;p47"/>
          <p:cNvCxnSpPr/>
          <p:nvPr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5" name="Google Shape;235;p47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236" name="Google Shape;236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2010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38" name="Google Shape;238;p47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239" name="Google Shape;239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1" name="Google Shape;241;p47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242" name="Google Shape;242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4" name="Google Shape;244;p47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245" name="Google Shape;245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7" name="Google Shape;247;p47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48" name="Google Shape;248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50" name="Google Shape;250;p47"/>
          <p:cNvGrpSpPr/>
          <p:nvPr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251" name="Google Shape;251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53" name="Google Shape;253;p47"/>
          <p:cNvGrpSpPr/>
          <p:nvPr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254" name="Google Shape;254;p47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7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2017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56" name="Google Shape;256;p47"/>
          <p:cNvSpPr txBox="1"/>
          <p:nvPr/>
        </p:nvSpPr>
        <p:spPr>
          <a:xfrm>
            <a:off x="6320800" y="10035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27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47"/>
          <p:cNvSpPr txBox="1"/>
          <p:nvPr/>
        </p:nvSpPr>
        <p:spPr>
          <a:xfrm>
            <a:off x="6310141" y="161641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Decision to propose 2 majors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DeV and WeB. WeB replaces SNA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6316387" y="230618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is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operating completely independently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for all its activities</a:t>
            </a:r>
            <a:endParaRPr sz="105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6316101" y="301508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celebrates its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five years’ anniversary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6329185" y="370308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</a:t>
            </a: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training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with the Danang College of Technology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47"/>
          <p:cNvSpPr txBox="1"/>
          <p:nvPr/>
        </p:nvSpPr>
        <p:spPr>
          <a:xfrm>
            <a:off x="6310141" y="438865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partnership 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with Danang Vocational Training College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9"/>
            <a:ext cx="5314472" cy="375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/>
          <p:nvPr/>
        </p:nvSpPr>
        <p:spPr>
          <a:xfrm rot="5746924" flipH="1">
            <a:off x="2653867" y="1361367"/>
            <a:ext cx="557846" cy="18832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7"/>
          <p:cNvSpPr txBox="1"/>
          <p:nvPr/>
        </p:nvSpPr>
        <p:spPr>
          <a:xfrm>
            <a:off x="2707372" y="735925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Danang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s x2">
  <p:cSld name="Text columns x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31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858891" y="1354218"/>
            <a:ext cx="3637248" cy="319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55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4671612" y="1354218"/>
            <a:ext cx="3637248" cy="319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s x3">
  <p:cSld name="Text columns x3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32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1"/>
          </p:nvPr>
        </p:nvSpPr>
        <p:spPr>
          <a:xfrm>
            <a:off x="822938" y="992221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2"/>
          </p:nvPr>
        </p:nvSpPr>
        <p:spPr>
          <a:xfrm>
            <a:off x="3353751" y="992221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3"/>
          </p:nvPr>
        </p:nvSpPr>
        <p:spPr>
          <a:xfrm>
            <a:off x="5884564" y="992222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50332" cy="5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ga chart">
  <p:cSld name="Orga char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33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>
            <a:spLocks noGrp="1"/>
          </p:cNvSpPr>
          <p:nvPr>
            <p:ph type="dgm" idx="2"/>
          </p:nvPr>
        </p:nvSpPr>
        <p:spPr>
          <a:xfrm>
            <a:off x="1247775" y="1126908"/>
            <a:ext cx="6648450" cy="353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58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3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+ text ">
  <p:cSld name="Picture + text 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1"/>
          </p:nvPr>
        </p:nvSpPr>
        <p:spPr>
          <a:xfrm>
            <a:off x="4572000" y="1413173"/>
            <a:ext cx="3943350" cy="279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9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>
            <a:spLocks noGrp="1"/>
          </p:cNvSpPr>
          <p:nvPr>
            <p:ph type="pic" idx="2"/>
          </p:nvPr>
        </p:nvSpPr>
        <p:spPr>
          <a:xfrm>
            <a:off x="628650" y="1405250"/>
            <a:ext cx="3585523" cy="279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7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4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4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>
  <p:cSld name="Text + pictur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>
            <a:off x="628650" y="1434000"/>
            <a:ext cx="3943350" cy="279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9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>
            <a:spLocks noGrp="1"/>
          </p:cNvSpPr>
          <p:nvPr>
            <p:ph type="pic" idx="2"/>
          </p:nvPr>
        </p:nvSpPr>
        <p:spPr>
          <a:xfrm>
            <a:off x="4929827" y="1434000"/>
            <a:ext cx="3585523" cy="279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7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x1">
  <p:cSld name="Picture x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36"/>
          <p:cNvSpPr>
            <a:spLocks noGrp="1"/>
          </p:cNvSpPr>
          <p:nvPr>
            <p:ph type="pic" idx="2"/>
          </p:nvPr>
        </p:nvSpPr>
        <p:spPr>
          <a:xfrm>
            <a:off x="1472540" y="1238616"/>
            <a:ext cx="6163294" cy="34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6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1472540" y="4679907"/>
            <a:ext cx="6163293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2">
  <p:cSld name="Pictures x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737978" y="1271530"/>
            <a:ext cx="3584641" cy="307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0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7"/>
          <p:cNvSpPr>
            <a:spLocks noGrp="1"/>
          </p:cNvSpPr>
          <p:nvPr>
            <p:ph type="pic" idx="3"/>
          </p:nvPr>
        </p:nvSpPr>
        <p:spPr>
          <a:xfrm>
            <a:off x="4794722" y="1271530"/>
            <a:ext cx="3584641" cy="307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737979" y="4551846"/>
            <a:ext cx="7641384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" name="Google Shape;7;p2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503600" y="109132"/>
            <a:ext cx="509099" cy="5097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passerellesnumeriques.org/" TargetMode="External"/><Relationship Id="rId7" Type="http://schemas.openxmlformats.org/officeDocument/2006/relationships/hyperlink" Target="https://twitter.com/passerellesnume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www.youtube.com/user/PasserellesNumerique" TargetMode="External"/><Relationship Id="rId5" Type="http://schemas.openxmlformats.org/officeDocument/2006/relationships/hyperlink" Target="https://www.linkedin.com/company/passerellesnum-riques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hyperlink" Target="https://www.facebook.com/passerelles.numeriqu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1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70" name="Google Shape;270;p1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"/>
          <p:cNvSpPr txBox="1">
            <a:spLocks noGrp="1"/>
          </p:cNvSpPr>
          <p:nvPr>
            <p:ph type="title"/>
          </p:nvPr>
        </p:nvSpPr>
        <p:spPr>
          <a:xfrm>
            <a:off x="403684" y="2734718"/>
            <a:ext cx="8336632" cy="13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Game Project</a:t>
            </a:r>
            <a:endParaRPr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72" name="Google Shape;272;p1"/>
          <p:cNvSpPr txBox="1">
            <a:spLocks noGrp="1"/>
          </p:cNvSpPr>
          <p:nvPr>
            <p:ph type="title" idx="2"/>
          </p:nvPr>
        </p:nvSpPr>
        <p:spPr>
          <a:xfrm>
            <a:off x="4890975" y="4620694"/>
            <a:ext cx="410416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WEB 2022A-Module3</a:t>
            </a:r>
            <a:endParaRPr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01780-62F6-41C0-9FB5-D38ABB920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63" y="2796437"/>
            <a:ext cx="2555253" cy="17963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7C2EC-2144-4FB5-9721-A17DCA9D6FE7}"/>
              </a:ext>
            </a:extLst>
          </p:cNvPr>
          <p:cNvSpPr txBox="1"/>
          <p:nvPr/>
        </p:nvSpPr>
        <p:spPr>
          <a:xfrm>
            <a:off x="1456266" y="1196545"/>
            <a:ext cx="448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feature of the starting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126D6-C5D0-4295-B353-48FFC581343C}"/>
              </a:ext>
            </a:extLst>
          </p:cNvPr>
          <p:cNvSpPr txBox="1"/>
          <p:nvPr/>
        </p:nvSpPr>
        <p:spPr>
          <a:xfrm>
            <a:off x="233916" y="276447"/>
            <a:ext cx="192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Mengyi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05130-1831-4FEC-8DCF-2A884FF7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7" y="2644171"/>
            <a:ext cx="8793126" cy="2302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5F872-B314-469D-AF0D-A65E910B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14" y="1108977"/>
            <a:ext cx="3444949" cy="1862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350B1C-944F-450C-9CDF-1AE4646562CA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A8DC3-8430-4F04-BD20-35DC6C0B5EC6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7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EF9330-CB61-4684-8C80-1285B26E3F37}"/>
              </a:ext>
            </a:extLst>
          </p:cNvPr>
          <p:cNvSpPr txBox="1"/>
          <p:nvPr/>
        </p:nvSpPr>
        <p:spPr>
          <a:xfrm>
            <a:off x="350480" y="1058244"/>
            <a:ext cx="448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feature of the winning starting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C921E-C568-441C-853D-2AC9C3489449}"/>
              </a:ext>
            </a:extLst>
          </p:cNvPr>
          <p:cNvSpPr txBox="1"/>
          <p:nvPr/>
        </p:nvSpPr>
        <p:spPr>
          <a:xfrm>
            <a:off x="214489" y="193769"/>
            <a:ext cx="2071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Mengyi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7D971-8C79-4048-BD21-59833058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9" y="3501922"/>
            <a:ext cx="7873738" cy="1379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A277E-9995-47FB-9BE8-912A8CCEB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38" y="1412187"/>
            <a:ext cx="4572000" cy="2466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6E21F0-F1C4-4163-8E52-2DCAA2CB3C2F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BA35E-347C-45FE-920F-C3F42E33ECC1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3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8B01D-7A7A-4815-B438-78B87E8B9201}"/>
              </a:ext>
            </a:extLst>
          </p:cNvPr>
          <p:cNvSpPr txBox="1"/>
          <p:nvPr/>
        </p:nvSpPr>
        <p:spPr>
          <a:xfrm>
            <a:off x="214489" y="1058244"/>
            <a:ext cx="448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feature of the lost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8E674-4F31-4E43-A841-9B6F1E45E30C}"/>
              </a:ext>
            </a:extLst>
          </p:cNvPr>
          <p:cNvSpPr txBox="1"/>
          <p:nvPr/>
        </p:nvSpPr>
        <p:spPr>
          <a:xfrm>
            <a:off x="169333" y="193769"/>
            <a:ext cx="3031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Mengyi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4C496-F6FC-44B1-8C96-3637BC88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3429128"/>
            <a:ext cx="7638050" cy="1312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4ED74-8B6C-4806-B7D3-DD66AD7F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00" y="1286654"/>
            <a:ext cx="4572001" cy="24603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B3C37D-614C-4153-8371-10A55CE6F176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8D0E7-BDE4-4E30-BAD5-04D60EF0374C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A79AF-8CBA-418F-9410-F4A0FDBFF072}"/>
              </a:ext>
            </a:extLst>
          </p:cNvPr>
          <p:cNvSpPr txBox="1"/>
          <p:nvPr/>
        </p:nvSpPr>
        <p:spPr>
          <a:xfrm>
            <a:off x="0" y="975292"/>
            <a:ext cx="503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player spaceship, score and blood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22AC-6151-4F1D-A21A-BD2C190139D7}"/>
              </a:ext>
            </a:extLst>
          </p:cNvPr>
          <p:cNvSpPr txBox="1"/>
          <p:nvPr/>
        </p:nvSpPr>
        <p:spPr>
          <a:xfrm>
            <a:off x="214489" y="287855"/>
            <a:ext cx="2209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4EFBE-22AE-45C2-A5A4-EE1EE3E7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0" y="2751883"/>
            <a:ext cx="6462758" cy="2212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272C4-0093-45B2-A9C0-7842CAE8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6762"/>
            <a:ext cx="4238587" cy="2289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98BE7F-AF04-472B-955D-B5CD06B7A834}"/>
              </a:ext>
            </a:extLst>
          </p:cNvPr>
          <p:cNvSpPr/>
          <p:nvPr/>
        </p:nvSpPr>
        <p:spPr>
          <a:xfrm>
            <a:off x="4648200" y="1375402"/>
            <a:ext cx="1238250" cy="62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B015E-AAE0-4B0E-A2AC-A875C15F6668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44E37A-85E6-4E12-8EE4-CBA3F38BBA5B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A79AF-8CBA-418F-9410-F4A0FDBFF072}"/>
              </a:ext>
            </a:extLst>
          </p:cNvPr>
          <p:cNvSpPr txBox="1"/>
          <p:nvPr/>
        </p:nvSpPr>
        <p:spPr>
          <a:xfrm>
            <a:off x="214489" y="1058244"/>
            <a:ext cx="448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Enemy and bullet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023CF-8E0C-42E3-B243-BC455675DEED}"/>
              </a:ext>
            </a:extLst>
          </p:cNvPr>
          <p:cNvSpPr txBox="1"/>
          <p:nvPr/>
        </p:nvSpPr>
        <p:spPr>
          <a:xfrm>
            <a:off x="214489" y="287855"/>
            <a:ext cx="2209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14A9C-D7BD-4A4D-B425-D819253E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1458354"/>
            <a:ext cx="6968253" cy="32130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1EBE99-396A-4039-837E-55D6A25CAE6B}"/>
              </a:ext>
            </a:extLst>
          </p:cNvPr>
          <p:cNvSpPr/>
          <p:nvPr/>
        </p:nvSpPr>
        <p:spPr>
          <a:xfrm>
            <a:off x="4933950" y="472119"/>
            <a:ext cx="3364089" cy="24722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123DC-E718-4600-9D06-28CEAE145C9B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77E74-09B6-4F6A-B97C-6DF9F57775C1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3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3F387-2A07-4CA5-BF40-314893115785}"/>
              </a:ext>
            </a:extLst>
          </p:cNvPr>
          <p:cNvSpPr txBox="1"/>
          <p:nvPr/>
        </p:nvSpPr>
        <p:spPr>
          <a:xfrm>
            <a:off x="409575" y="4953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What we have learnt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9F1A8520-038C-475D-B024-B092B55E24A0}"/>
              </a:ext>
            </a:extLst>
          </p:cNvPr>
          <p:cNvSpPr/>
          <p:nvPr/>
        </p:nvSpPr>
        <p:spPr>
          <a:xfrm>
            <a:off x="1300342" y="1195273"/>
            <a:ext cx="190500" cy="1905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1D0B1-8DFF-47AC-A693-1E8E16E85ACF}"/>
              </a:ext>
            </a:extLst>
          </p:cNvPr>
          <p:cNvSpPr txBox="1"/>
          <p:nvPr/>
        </p:nvSpPr>
        <p:spPr>
          <a:xfrm>
            <a:off x="1595617" y="110585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Hard-Skill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3B083A-11F7-4D3A-AB47-F905DBB2F7F2}"/>
              </a:ext>
            </a:extLst>
          </p:cNvPr>
          <p:cNvSpPr/>
          <p:nvPr/>
        </p:nvSpPr>
        <p:spPr>
          <a:xfrm>
            <a:off x="5991225" y="1198007"/>
            <a:ext cx="190500" cy="1905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1D5EF-F25F-4C8C-AE32-82A0B561854B}"/>
              </a:ext>
            </a:extLst>
          </p:cNvPr>
          <p:cNvSpPr txBox="1"/>
          <p:nvPr/>
        </p:nvSpPr>
        <p:spPr>
          <a:xfrm>
            <a:off x="6286500" y="110859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Soft-Skill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83C82-2C72-4FF0-BDD8-73CEBADAA2C4}"/>
              </a:ext>
            </a:extLst>
          </p:cNvPr>
          <p:cNvSpPr/>
          <p:nvPr/>
        </p:nvSpPr>
        <p:spPr>
          <a:xfrm>
            <a:off x="4454843" y="1108590"/>
            <a:ext cx="51435" cy="3943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5CFBB2-03F9-411C-ADC3-9801C437A061}"/>
              </a:ext>
            </a:extLst>
          </p:cNvPr>
          <p:cNvSpPr/>
          <p:nvPr/>
        </p:nvSpPr>
        <p:spPr>
          <a:xfrm>
            <a:off x="409575" y="1988248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E07C6-6D6D-4CF4-97C7-6FFC2F32B77A}"/>
              </a:ext>
            </a:extLst>
          </p:cNvPr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D86BDA-5383-48F5-ABF7-9D12C937F10F}"/>
              </a:ext>
            </a:extLst>
          </p:cNvPr>
          <p:cNvSpPr/>
          <p:nvPr/>
        </p:nvSpPr>
        <p:spPr>
          <a:xfrm>
            <a:off x="0" y="5097781"/>
            <a:ext cx="9144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4F8B8-5C21-4374-9EA2-668E14DD91DB}"/>
              </a:ext>
            </a:extLst>
          </p:cNvPr>
          <p:cNvSpPr txBox="1"/>
          <p:nvPr/>
        </p:nvSpPr>
        <p:spPr>
          <a:xfrm>
            <a:off x="774814" y="185990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Clear about how to use function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BD0BAC8-047C-41B8-B432-1A96A849BD0A}"/>
              </a:ext>
            </a:extLst>
          </p:cNvPr>
          <p:cNvSpPr/>
          <p:nvPr/>
        </p:nvSpPr>
        <p:spPr>
          <a:xfrm>
            <a:off x="409575" y="2384717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404B6-964D-4F87-AF0C-A04D27991B48}"/>
              </a:ext>
            </a:extLst>
          </p:cNvPr>
          <p:cNvSpPr txBox="1"/>
          <p:nvPr/>
        </p:nvSpPr>
        <p:spPr>
          <a:xfrm>
            <a:off x="774814" y="22563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Using </a:t>
            </a:r>
            <a:r>
              <a:rPr lang="en-US" sz="1800" dirty="0" err="1"/>
              <a:t>Tkinter</a:t>
            </a:r>
            <a:r>
              <a:rPr lang="en-US" sz="1800" dirty="0"/>
              <a:t> library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2CA09C-810D-4BE5-B6C6-96DECD909500}"/>
              </a:ext>
            </a:extLst>
          </p:cNvPr>
          <p:cNvSpPr/>
          <p:nvPr/>
        </p:nvSpPr>
        <p:spPr>
          <a:xfrm>
            <a:off x="420933" y="2797827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72761-CEED-4678-BEBB-8B525BB9C735}"/>
              </a:ext>
            </a:extLst>
          </p:cNvPr>
          <p:cNvSpPr txBox="1"/>
          <p:nvPr/>
        </p:nvSpPr>
        <p:spPr>
          <a:xfrm>
            <a:off x="786172" y="266948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Using code to create game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87F79D0-8B9B-4CB9-8411-AD1C84401CFE}"/>
              </a:ext>
            </a:extLst>
          </p:cNvPr>
          <p:cNvSpPr/>
          <p:nvPr/>
        </p:nvSpPr>
        <p:spPr>
          <a:xfrm>
            <a:off x="420933" y="3257770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797C1-02C7-4F32-8496-E9A2CAD26416}"/>
              </a:ext>
            </a:extLst>
          </p:cNvPr>
          <p:cNvSpPr txBox="1"/>
          <p:nvPr/>
        </p:nvSpPr>
        <p:spPr>
          <a:xfrm>
            <a:off x="786172" y="31294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Researching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30C4FE-75F4-4917-A0BA-B2F99C4BB524}"/>
              </a:ext>
            </a:extLst>
          </p:cNvPr>
          <p:cNvSpPr/>
          <p:nvPr/>
        </p:nvSpPr>
        <p:spPr>
          <a:xfrm>
            <a:off x="420933" y="3744474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5E0153-3F52-4A13-89F4-EAE6A449D0FC}"/>
              </a:ext>
            </a:extLst>
          </p:cNvPr>
          <p:cNvSpPr txBox="1"/>
          <p:nvPr/>
        </p:nvSpPr>
        <p:spPr>
          <a:xfrm>
            <a:off x="786172" y="361613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Using concept algorithm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4BF18E9-0A68-4C07-AFD4-7407B5EA6030}"/>
              </a:ext>
            </a:extLst>
          </p:cNvPr>
          <p:cNvSpPr/>
          <p:nvPr/>
        </p:nvSpPr>
        <p:spPr>
          <a:xfrm>
            <a:off x="420933" y="4262585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12B40-79C7-4728-A2B0-F45388E64B50}"/>
              </a:ext>
            </a:extLst>
          </p:cNvPr>
          <p:cNvSpPr txBox="1"/>
          <p:nvPr/>
        </p:nvSpPr>
        <p:spPr>
          <a:xfrm>
            <a:off x="786172" y="413424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Designing feature of the game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022076-EBD2-49ED-BA99-827A46B2405D}"/>
              </a:ext>
            </a:extLst>
          </p:cNvPr>
          <p:cNvSpPr/>
          <p:nvPr/>
        </p:nvSpPr>
        <p:spPr>
          <a:xfrm>
            <a:off x="4867879" y="1990017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7238DF-5F2E-4505-AC7E-4FA2EB4F3C46}"/>
              </a:ext>
            </a:extLst>
          </p:cNvPr>
          <p:cNvSpPr txBox="1"/>
          <p:nvPr/>
        </p:nvSpPr>
        <p:spPr>
          <a:xfrm>
            <a:off x="5233118" y="186167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Team work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64549B1-914D-463F-A136-22D0CC3BA704}"/>
              </a:ext>
            </a:extLst>
          </p:cNvPr>
          <p:cNvSpPr/>
          <p:nvPr/>
        </p:nvSpPr>
        <p:spPr>
          <a:xfrm>
            <a:off x="4867879" y="2379931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B6BEB-FF43-4B82-8B7B-2CAE6B15196E}"/>
              </a:ext>
            </a:extLst>
          </p:cNvPr>
          <p:cNvSpPr txBox="1"/>
          <p:nvPr/>
        </p:nvSpPr>
        <p:spPr>
          <a:xfrm>
            <a:off x="5233118" y="22515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 management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7813D43-DE53-4CEC-A071-C0DDFD71EC06}"/>
              </a:ext>
            </a:extLst>
          </p:cNvPr>
          <p:cNvSpPr/>
          <p:nvPr/>
        </p:nvSpPr>
        <p:spPr>
          <a:xfrm>
            <a:off x="4867879" y="2799611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6E133-B8F2-4556-BCFF-29EBD7F1CF33}"/>
              </a:ext>
            </a:extLst>
          </p:cNvPr>
          <p:cNvSpPr txBox="1"/>
          <p:nvPr/>
        </p:nvSpPr>
        <p:spPr>
          <a:xfrm>
            <a:off x="5233118" y="26712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Problem solving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ACA3653-066D-41D0-B8D7-61D8B0E38D9C}"/>
              </a:ext>
            </a:extLst>
          </p:cNvPr>
          <p:cNvSpPr/>
          <p:nvPr/>
        </p:nvSpPr>
        <p:spPr>
          <a:xfrm>
            <a:off x="4867879" y="3214663"/>
            <a:ext cx="200025" cy="13335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4FB7CB-C98E-4D33-ABF3-7BC3A7066568}"/>
              </a:ext>
            </a:extLst>
          </p:cNvPr>
          <p:cNvSpPr txBox="1"/>
          <p:nvPr/>
        </p:nvSpPr>
        <p:spPr>
          <a:xfrm>
            <a:off x="5233118" y="308632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Making plan</a:t>
            </a:r>
          </a:p>
        </p:txBody>
      </p:sp>
    </p:spTree>
    <p:extLst>
      <p:ext uri="{BB962C8B-B14F-4D97-AF65-F5344CB8AC3E}">
        <p14:creationId xmlns:p14="http://schemas.microsoft.com/office/powerpoint/2010/main" val="197550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6"/>
          <p:cNvGrpSpPr/>
          <p:nvPr/>
        </p:nvGrpSpPr>
        <p:grpSpPr>
          <a:xfrm>
            <a:off x="0" y="-1"/>
            <a:ext cx="9144000" cy="4984176"/>
            <a:chOff x="0" y="-1"/>
            <a:chExt cx="9144000" cy="4984176"/>
          </a:xfrm>
        </p:grpSpPr>
        <p:grpSp>
          <p:nvGrpSpPr>
            <p:cNvPr id="452" name="Google Shape;452;p26"/>
            <p:cNvGrpSpPr/>
            <p:nvPr/>
          </p:nvGrpSpPr>
          <p:grpSpPr>
            <a:xfrm>
              <a:off x="0" y="-1"/>
              <a:ext cx="9144000" cy="4984176"/>
              <a:chOff x="0" y="-1"/>
              <a:chExt cx="9144000" cy="4984176"/>
            </a:xfrm>
          </p:grpSpPr>
          <p:sp>
            <p:nvSpPr>
              <p:cNvPr id="453" name="Google Shape;453;p26"/>
              <p:cNvSpPr txBox="1"/>
              <p:nvPr/>
            </p:nvSpPr>
            <p:spPr>
              <a:xfrm>
                <a:off x="1700712" y="4552475"/>
                <a:ext cx="57426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400" b="0" i="0" u="none" strike="noStrike" cap="none">
                    <a:solidFill>
                      <a:srgbClr val="22BBEA"/>
                    </a:solidFill>
                    <a:uFill>
                      <a:noFill/>
                    </a:uFill>
                    <a:latin typeface="Verdana"/>
                    <a:ea typeface="Verdana"/>
                    <a:cs typeface="Verdana"/>
                    <a:sym typeface="Verdana"/>
                    <a:hlinkClick r:id="rId3"/>
                  </a:rPr>
                  <a:t>www.passerellesnumeriques.org</a:t>
                </a:r>
                <a:endParaRPr sz="1400" b="0" i="1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grpSp>
            <p:nvGrpSpPr>
              <p:cNvPr id="454" name="Google Shape;454;p26"/>
              <p:cNvGrpSpPr/>
              <p:nvPr/>
            </p:nvGrpSpPr>
            <p:grpSpPr>
              <a:xfrm>
                <a:off x="0" y="-1"/>
                <a:ext cx="9144000" cy="3152815"/>
                <a:chOff x="0" y="-1"/>
                <a:chExt cx="9144000" cy="3152815"/>
              </a:xfrm>
            </p:grpSpPr>
            <p:pic>
              <p:nvPicPr>
                <p:cNvPr id="455" name="Google Shape;455;p2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661163" y="1328685"/>
                  <a:ext cx="1821674" cy="182412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00038" dist="219075" dir="4680000" algn="bl" rotWithShape="0">
                    <a:srgbClr val="000000">
                      <a:alpha val="8627"/>
                    </a:srgbClr>
                  </a:outerShdw>
                </a:effectLst>
              </p:spPr>
            </p:pic>
            <p:sp>
              <p:nvSpPr>
                <p:cNvPr id="456" name="Google Shape;456;p26"/>
                <p:cNvSpPr/>
                <p:nvPr/>
              </p:nvSpPr>
              <p:spPr>
                <a:xfrm>
                  <a:off x="0" y="-1"/>
                  <a:ext cx="9144000" cy="630900"/>
                </a:xfrm>
                <a:prstGeom prst="rect">
                  <a:avLst/>
                </a:prstGeom>
                <a:solidFill>
                  <a:srgbClr val="22BB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7" name="Google Shape;457;p26"/>
              <p:cNvSpPr txBox="1"/>
              <p:nvPr/>
            </p:nvSpPr>
            <p:spPr>
              <a:xfrm>
                <a:off x="3349016" y="3321813"/>
                <a:ext cx="24885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GB" sz="3200" b="1" i="0" u="none" strike="noStrike" cap="none" dirty="0">
                    <a:solidFill>
                      <a:srgbClr val="FF993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anose="030F0702030302020204" pitchFamily="66" charset="0"/>
                    <a:ea typeface="Verdana"/>
                    <a:cs typeface="Verdana"/>
                    <a:sym typeface="Verdana"/>
                  </a:rPr>
                  <a:t>Thank you !</a:t>
                </a:r>
                <a:endParaRPr sz="3200" b="1" i="1" u="none" strike="noStrike" cap="none" dirty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Verdana"/>
                  <a:cs typeface="Verdana"/>
                  <a:sym typeface="Verdana"/>
                </a:endParaRPr>
              </a:p>
            </p:txBody>
          </p:sp>
          <p:pic>
            <p:nvPicPr>
              <p:cNvPr id="458" name="Google Shape;458;p26">
                <a:hlinkClick r:id="rId5"/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977764" y="4021400"/>
                <a:ext cx="407520" cy="4075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9" name="Google Shape;459;p26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18">
              <a:off x="4162704" y="4021404"/>
              <a:ext cx="407520" cy="40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6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0237" y="4021407"/>
              <a:ext cx="407503" cy="407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6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755181" y="4021417"/>
              <a:ext cx="407503" cy="4075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84</Words>
  <Application>Microsoft Office PowerPoint</Application>
  <PresentationFormat>On-screen Show (16:9)</PresentationFormat>
  <Paragraphs>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Comic Sans MS</vt:lpstr>
      <vt:lpstr>Verdana</vt:lpstr>
      <vt:lpstr>Simple Light</vt:lpstr>
      <vt:lpstr>Game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Energizers</dc:title>
  <dc:creator>ITadmin</dc:creator>
  <cp:lastModifiedBy>Mengyi Yoeng</cp:lastModifiedBy>
  <cp:revision>95</cp:revision>
  <dcterms:modified xsi:type="dcterms:W3CDTF">2021-12-29T02:33:47Z</dcterms:modified>
</cp:coreProperties>
</file>